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95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203" autoAdjust="0"/>
  </p:normalViewPr>
  <p:slideViewPr>
    <p:cSldViewPr snapToGrid="0">
      <p:cViewPr varScale="1">
        <p:scale>
          <a:sx n="91" d="100"/>
          <a:sy n="91" d="100"/>
        </p:scale>
        <p:origin x="1350" y="78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9F4F1A-5CE0-4994-8E7E-484A44CF6EA1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AB030-C352-4B16-BBD3-A2331F0BE1A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3973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Gathering the customer data using XLOOKUP</a:t>
            </a:r>
          </a:p>
          <a:p>
            <a:endParaRPr lang="en-GB" dirty="0"/>
          </a:p>
          <a:p>
            <a:r>
              <a:rPr lang="en-GB" dirty="0"/>
              <a:t>I use INDEX MATCH to gather the product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73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change the roast type abbreviations to full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4040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=IF(J2="</a:t>
            </a:r>
            <a:r>
              <a:rPr lang="en-US" dirty="0" err="1"/>
              <a:t>M","Medium",IF</a:t>
            </a:r>
            <a:r>
              <a:rPr lang="en-US" dirty="0"/>
              <a:t>(J2="</a:t>
            </a:r>
            <a:r>
              <a:rPr lang="en-US" dirty="0" err="1"/>
              <a:t>L","Light",IF</a:t>
            </a:r>
            <a:r>
              <a:rPr lang="en-US" dirty="0"/>
              <a:t>(J2="</a:t>
            </a:r>
            <a:r>
              <a:rPr lang="en-US" dirty="0" err="1"/>
              <a:t>D","Dark</a:t>
            </a:r>
            <a:r>
              <a:rPr lang="en-US" dirty="0"/>
              <a:t>")))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818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format the dates so that the month shows up as a 3 letter abbreviation, because date formats are different between different regions and this makes it much </a:t>
            </a:r>
            <a:r>
              <a:rPr lang="en-GB" dirty="0" err="1"/>
              <a:t>cleaer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81173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Formatting the cells with a custom type “dd-mmm-</a:t>
            </a:r>
            <a:r>
              <a:rPr lang="en-GB" dirty="0" err="1"/>
              <a:t>yyyy</a:t>
            </a:r>
            <a:r>
              <a:rPr lang="en-GB" dirty="0"/>
              <a:t>”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588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format the size column to include the metric “kg” e.g. 1 kg, 0.5 kg,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054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Formatted the cells with a custom type following the format of one decimal place with “kg”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1822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Want to format the Unit Price and Sales columns to display as “$”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0620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7885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check for and remove any duplicates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04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Convert range to table (ctrl + t) so that I can easily update pivot chart data down the road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428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Gathering the customer data using XLOOKUP</a:t>
            </a:r>
          </a:p>
          <a:p>
            <a:endParaRPr lang="en-GB" dirty="0"/>
          </a:p>
          <a:p>
            <a:r>
              <a:rPr lang="en-GB" dirty="0"/>
              <a:t>Customer Name</a:t>
            </a:r>
          </a:p>
          <a:p>
            <a:endParaRPr lang="en-GB" dirty="0"/>
          </a:p>
          <a:p>
            <a:r>
              <a:rPr lang="en-GB" dirty="0"/>
              <a:t>e.g. </a:t>
            </a:r>
            <a:r>
              <a:rPr lang="en-US" dirty="0"/>
              <a:t>=XLOOKUP(C2, customers!$A$1:$A$1001, customers!$B$1:$B$1001,,0)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978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Giving table meaningful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53588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Inserting pivot table from 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3904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Giving the pivot table a meaningful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88019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create a Total Sales over time chart, but first need to group the data by year and month in order to display both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2640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Changed to show in tabular form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32232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turn off grand totals and subtotals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9398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Inserting new “loyalty card” column so that I can make a slicer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4976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Setting coffee type names as columns and the values as ‘sales’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7370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Formatting Sales values to remove decimals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7963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Inserting line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069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remove the 0s from the column rows.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23074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Hiding all field buttons on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8924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Changing chart background colour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73467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vertical axis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199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Adding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911309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Changes the line colours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14040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Inserted timeline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7791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Creating custom timeline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3576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Changing font, border and fill colours</a:t>
            </a:r>
          </a:p>
          <a:p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39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Inserting slicers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26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Created new loyalty card column in order to make a loyalty card slicer for the dashboard. Used XLOOKUP to fill columns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8285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0s removed from all rows </a:t>
            </a:r>
          </a:p>
          <a:p>
            <a:endParaRPr lang="en-GB" dirty="0"/>
          </a:p>
          <a:p>
            <a:r>
              <a:rPr lang="en-US" dirty="0"/>
              <a:t>=IF(XLOOKUP(orders!C2,customers!$A$1:$A$1001,customers!$C$1:$C$1001,,0)=0,"",XLOOKUP(orders!C2,customers!$A$1:$A$1001,customers!$C$1:$C$1001,,0))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39818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Added loyalty card slicer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12221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Customising Slicer style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1704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Made roast type slicer, three columns instead of one to lay it horizontally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42317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Duplicated worksheet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38060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Creating new pivot table with country and sales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44062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Inserting bar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83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Sorting countries so that theyre in ascending order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9243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Fomatted</a:t>
            </a:r>
            <a:r>
              <a:rPr lang="en-GB" dirty="0"/>
              <a:t> bar chart by adding title, adding bar </a:t>
            </a:r>
            <a:r>
              <a:rPr lang="en-GB" dirty="0" err="1"/>
              <a:t>lables</a:t>
            </a:r>
            <a:r>
              <a:rPr lang="en-GB" dirty="0"/>
              <a:t>, formatting the sales to appear as $, edited bar colours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78173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Copied worksheet, created new bar chart with customer names, and filter the top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121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Sorted by sales, added new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02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=XLOOKUP(C2,customers!$A$1:$A$1001,customers!$G$1:$G$1001,,0)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41391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Created new worksheet called “dashboard”, added shape to the top using “alt” to snap to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754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Moving onto product information</a:t>
            </a:r>
          </a:p>
          <a:p>
            <a:endParaRPr lang="en-GB" dirty="0"/>
          </a:p>
          <a:p>
            <a:r>
              <a:rPr lang="en-GB" dirty="0"/>
              <a:t>Could use XLOOKUP here but using INDEX MAX as its dynamic</a:t>
            </a:r>
          </a:p>
          <a:p>
            <a:endParaRPr lang="en-GB" dirty="0"/>
          </a:p>
          <a:p>
            <a:r>
              <a:rPr lang="en-US" dirty="0"/>
              <a:t>=INDEX(products!$A$1:$G$49,MATCH(orders!$D2,products!$A$1:$A$49,0),MATCH(orders!I$1,products!$A$1:$G$1,0))</a:t>
            </a:r>
          </a:p>
          <a:p>
            <a:endParaRPr lang="en-US" dirty="0"/>
          </a:p>
          <a:p>
            <a:r>
              <a:rPr lang="en-US" dirty="0"/>
              <a:t>$D ($ before the letter) means that we’re locking in the column</a:t>
            </a:r>
          </a:p>
          <a:p>
            <a:r>
              <a:rPr lang="en-US" dirty="0"/>
              <a:t>I$1 ($ before the number) means that we’re locking in the row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4792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Populating the Sales column</a:t>
            </a:r>
          </a:p>
          <a:p>
            <a:endParaRPr lang="en-GB" dirty="0"/>
          </a:p>
          <a:p>
            <a:r>
              <a:rPr lang="en-GB" dirty="0"/>
              <a:t>Simple formula (Unit Price * Quantity)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76960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Want to change the abbreviations to full coffee type name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70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=IF(I2="</a:t>
            </a:r>
            <a:r>
              <a:rPr lang="en-US" dirty="0" err="1"/>
              <a:t>Rob","Robusta",IF</a:t>
            </a:r>
            <a:r>
              <a:rPr lang="en-US" dirty="0"/>
              <a:t>(I2="</a:t>
            </a:r>
            <a:r>
              <a:rPr lang="en-US" dirty="0" err="1"/>
              <a:t>Exc</a:t>
            </a:r>
            <a:r>
              <a:rPr lang="en-US" dirty="0"/>
              <a:t>","</a:t>
            </a:r>
            <a:r>
              <a:rPr lang="en-US" dirty="0" err="1"/>
              <a:t>Excelsa</a:t>
            </a:r>
            <a:r>
              <a:rPr lang="en-US" dirty="0"/>
              <a:t>",IF(I2="</a:t>
            </a:r>
            <a:r>
              <a:rPr lang="en-US" dirty="0" err="1"/>
              <a:t>Ara","Arabica",IF</a:t>
            </a:r>
            <a:r>
              <a:rPr lang="en-US" dirty="0"/>
              <a:t>(I2="Lib","</a:t>
            </a:r>
            <a:r>
              <a:rPr lang="en-US" dirty="0" err="1"/>
              <a:t>Liberica</a:t>
            </a:r>
            <a:r>
              <a:rPr lang="en-US"/>
              <a:t>",""))))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AB030-C352-4B16-BBD3-A2331F0BE1A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58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DA202-6787-1A94-16D5-D26AB5D24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E1F11-F365-40C6-522E-5ECDFD006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045A1-B706-0391-2233-C8E09AFD5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FA72F1-8A10-2B15-AB37-E7C4EF0A3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E63CA-D7C2-2B30-0DA9-0AAD8CBC9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864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C3D0E-0F31-712D-8495-5E782B619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50FFCE-E177-ECDD-2AFF-613E6375A5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A1DA7-D452-AA29-DA4C-82A9E5B9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FBA8A6-DB31-6CD9-020B-EF1CF6B51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A75170-CC7F-6898-0414-3DE0B143D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0693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772914-AC49-F96B-0BF0-6944C8343D9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2BDB2-8D59-2D36-EC15-BAA4AD7E2E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05CC3-264D-3BA9-1C2F-99C462FAA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60069-2680-D8E0-5D52-AA560B7ED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A91E29-D75E-070C-B492-217CC9614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95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AAE65-9CDD-6A24-1E51-1E384994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AC9372-A28A-5C39-5F71-5CB6899A9D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A7060-7831-315C-47FB-1D66DBC8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6C0EB8-FC3F-FAEE-E8B7-6A40A696A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57331-EC0C-DD11-EA5C-E6DA97EB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7945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D7C38-CB3B-99B3-6046-5A9E36F86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E3F88-47DA-32E6-5223-E68A76C68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5EDA4D-75A0-AC52-C1D8-3F5CF5762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E7882F-FC69-92FE-3D29-DA140DE8E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4F9C2-F280-B7BA-3ADE-CC161CAF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54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EED64-E5EB-57B3-2C31-B93627DF7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FA39B-7561-2A04-30CE-734783FD0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CB9505-DDE0-9C2F-7108-45629B393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A2740-C91B-0474-5925-D829F1DB0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84F040-1010-7779-E461-52776CCBA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EDFAD-6E20-859B-3210-804938A87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281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99CF6-77D4-1C10-8F3F-2385D2D88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B6BF2C-4DD0-F0FD-58EA-91802A42C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D0A431-2A32-50D0-823F-4D5093DC15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98C36-3134-4A04-37FC-C30237C46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F64106-25F6-ED88-D03F-48F9F25F1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417D1F-4DE7-4F6D-87E8-45C67ACBA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4C41BD-5FD2-B744-E8DD-53AD50FBE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629940-1411-3712-5025-2142CC39B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844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77C8F-0964-461F-1275-FE05E1C95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61016B-B324-5657-A67C-C68984903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CA5FB5-98D7-A12A-4204-FCA99068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CDC024-632E-040D-362D-192C79F3B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8202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FA3ABB-235C-CA4D-45FA-77D642916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9C50CD-3F4D-ACC9-C2AB-CDB61F334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D0A74-E4FB-A0F4-FE40-94702392F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718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AFDD-4E8E-7E84-0F2A-597020EF7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6D05-F721-D904-477F-117EB2D42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E2CA8-1765-4394-D072-C7767EE4CF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8ED07-5611-B455-630D-7D0753385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00B77E-07E5-68D1-EE3A-85A88A686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74FF99-C139-BAE7-CFE8-9CABEF667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872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4AB2-283D-EF68-C227-CA8D37017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761C46-DA17-A006-924C-96A5A35786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B38371-39C7-7C50-E39A-A21D7F6B7D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07BE7-A7A4-309F-82FA-1CF867CD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CFB8A-1651-9B2C-4D8D-B7C888E93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7BFCA-65B1-93AA-F862-5B9161EE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013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84EB32-7E3C-7739-92DB-CEDE855C7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2363A-A612-4DBB-80F2-D48F53B50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E7789-E0A0-06B5-D7FB-C0ED819E10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A6B482-7F10-4262-9E5A-5341489A8CA3}" type="datetimeFigureOut">
              <a:rPr lang="en-GB" smtClean="0"/>
              <a:t>22/03/2024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29AB1-CD91-8068-092C-FAC88DF966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8AC87-26C3-1653-AC8F-E45AD3228D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F23048-9B04-4F29-BEAB-83D05BC270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0866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71068-C2D3-9453-7A4A-BDD9CEAE10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74CA45-730A-4BC7-491A-936C63A735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F601A8-AE05-EC3E-A0BA-B46922A1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46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6780B-B169-CBC4-7668-206FB7E2E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923804-E1B7-7A29-716D-53395A92C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970608-4C6D-3708-8514-E1833A5C4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9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863D-7A7B-7617-10A3-407EC60D5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D81E-CA45-24EC-8B2D-19C2D6F2E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5F2B96-2D4C-65CB-EB13-D8EA50D7C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615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4F6B-3DE9-71CC-6DD1-7AD4D281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55BE-4165-295A-483C-68255E560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BBB6C-A8E9-E3B4-66FF-78D36D05D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46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26ABC-6DD7-404B-ABC0-50978488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DBC8-6492-3503-FC46-791F1122D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84F94E-5F55-A7E4-4FF3-FB47600BD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92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2D747A-DC69-E354-4091-09FDB4352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9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B3291-2B9C-668B-0337-2642FB6F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5E7D3-7D25-2A1C-DB76-D4B45DFE5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4F8A6F-8BC6-E5AB-6218-A9266E1CC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08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76F0F-0994-69BA-FC30-1A412B1A7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9930C-93D3-333F-CE04-CC00EC07D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37762-095F-6B6F-B21C-DDDA75803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24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103F-A59B-97D9-1415-D3720F0E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3A00A-9E37-16E9-6C78-16ECCDBA3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CC79AB-5532-A350-EBF8-E708664E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82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3692-7DD5-3C5D-4C87-40D851660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E518F-805B-698D-7FB6-A39BB1609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39D9BB-0C46-CACD-CA47-11FF5DBA5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133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57E5E-DEEC-E17B-B4D8-BD8175EF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AC377-48DE-6793-8C07-76B404529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6E22B0-83F8-65F9-E7BC-AA2789453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39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2105E-E8FE-CB8F-0F4C-1885DFED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1E48B1-FF54-668D-1345-DF52A3502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CB8FB-E502-0F9E-702F-BF8650333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30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B7B6E-6938-6F4F-D76E-C0A2E53D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9A2BA-ADD0-A559-8823-E38E3E3B0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7613E-6C04-E983-532E-57AD156E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7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14C4E-FBA7-3642-A60F-AAADCFB14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5A806-EFD8-3798-5A9D-0959EDBB4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8BBB5-0DB0-F984-83CD-8906347D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04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F9257-66EC-5777-D7E2-FCD405663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F11A-2819-A9CB-C51D-8CFB6232C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4FF3D5-6DAF-D76B-4AB0-16C11DA4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945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7B15-07C4-817C-99F1-3549BA835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AF67A-67C2-6E15-C224-0BCE188F2A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8054F9-DAB3-50F2-D28C-44A574AD8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2600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398A9-0FA6-B027-3E32-328D0E64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9D17C-2237-3732-A701-D939F8709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49C92E-BBD7-0ECB-3D19-0D46FA1E9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47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1834-994D-6859-2500-242061F64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8E51-DBC7-87C7-09D5-D8CC2BC63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6B643-0989-5DC6-9809-EA51CDB28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857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246A-2644-C961-ABD5-E90D08A18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B8B69-1C2F-8FBD-CEA8-5D4848170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BE4585-AE67-F3B2-2107-7A7C4F25E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46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5071C-8429-F9EA-981E-3763C0EE7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9BAE4-50F2-39E2-9F31-DBA57373F0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4F9E4-3A9C-EE38-FC36-C9F910BC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369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458AC-4578-BC10-5272-CACCFF26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AB1DE-ED56-1C36-FA61-46107D58F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9D7E66-8099-E840-C0F1-5658CC883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16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48DC-2E6B-178C-1C59-04BBA7AB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78276-3FEF-F828-7E42-9CE980678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D37EE-946E-A812-2A4B-9B6EF0DE7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854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C1088-D452-7C57-00EA-880D2AAEE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CFFAC-8F58-0AFC-FD5C-AF9FEA9776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A671BF-57E9-1E89-8CD8-ADB68CE37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216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9D100-592C-BD5A-7A0F-35BC08ED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91EE5-0919-A987-0797-B7A486395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CC408A-A624-51D2-7C19-E15A42DE0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2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B3826-7245-213A-D667-322BE272A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5E9FD-C9CB-6F81-510F-7F70B8A4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19733F-90F0-66FC-93C4-E20F24CC8A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97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6DD12-72F7-2313-4FD6-58B1A2B6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F4A8-DFEA-6856-AEFC-ECCB3D05B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90E04F-0D16-AFAB-974E-2B4499B7A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5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3ECB-61FF-B3A1-3C48-A31CDD597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C15C9-C226-EAA1-7D54-01BF92D04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0DCC2-2E13-CAF0-81EF-6DE66B752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99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A9B5A-D64F-F117-DDBA-A8D048A31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B8AC2-4774-3550-E174-DDD73F1083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21DC69-3348-7575-62A4-03C91EEAF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967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AB747-A695-7347-B093-2A6DF0C09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34076-C2D0-135C-D316-9E7AF4C13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8E33C-F901-D6A1-C158-6F4DBE28D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682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98B-F088-BDCB-1DBA-C742B98B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8908F-A381-E1C1-B25C-C595EBB1D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2985AE-841F-FBCA-3BF1-669D6B65E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33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28F57-F146-1E8F-E0D9-D0F02791C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0494A-31B5-8752-3E84-3A6F8F246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71755B-698F-8277-AA03-FE0B22D5A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0388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5BEB3-5DC9-D931-DDD1-432773580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4FC52-E8CA-C1E1-3227-BCD3B8C43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8AE1A-BD80-13E9-95C5-54A0D3686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BA0ED0-1CF4-5ADC-B0BF-93441212D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21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002A-49A0-26C9-AAAB-54D1A2E8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3AA97-EAB3-7485-34FD-1856384086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121C87-5D8A-5431-82C8-8000B5A77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23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3A9AD-0794-9EFF-D21C-7472EAF7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E5FD0-202F-EDFE-877F-3B63038BE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3C9249-A590-6F7C-5224-A97E83CE0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913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D27BF-A25A-0E88-BB28-F2891AE46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58676-FC38-1C88-B501-F4D802745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24108-D896-18BC-1FD4-3151C01BB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88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BD7C9-2220-F0D7-86A3-3E20D4B7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11F9C-AC0B-4779-5E18-9AD9E195C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1C95F-C989-7F86-3D7A-60C19A007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C396F-25B3-3B8B-11F8-F22311ECB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A72A5-D808-64F9-2F51-E8449AE8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D6FBED-C0B7-4B1C-DC6C-9591092C8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0364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BF9E4-D8BD-D968-2385-38D18E249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8D0C0-5146-857A-0605-22D8F0748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CAAB7D-46A3-81F9-0482-40FC2B386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227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19A7C-AE0B-3CF6-3C47-371CB61F0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190E-DBD8-0F1C-E976-C17E83E79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3C694B-533A-1A16-CD1D-0AC4DDC0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856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FC0AD-C7DF-F4A4-8F97-5B98FF336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FAFD0-AA6B-E87E-8AA1-34B319F618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82E85-FF25-939C-0A47-E0936B3E8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313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7ECB5-69EA-E7E1-053D-1C6D7CED1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77A0-2D47-162D-1C3B-BB56E6FE4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F9FB2A-EC11-594D-CF4E-1F4EA46E5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5374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8C16-C2FA-F420-4403-8C195D69D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FF5A3-132B-6014-D3E9-F1A5EAD14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53F490-78B9-EF5E-E2A3-363D141E9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1148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76491-8179-296F-ECE5-AD1B1443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A4DBB-DA9C-117E-2A7F-9BB41AACA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3ABF8-D9AB-80E1-D913-05B176F9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614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81A61-D54B-F44D-BBEA-C1E986CDF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236E5-6CDB-A90A-EE42-F40DE6D51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4B604-A6D1-8DEB-7EC4-65960C305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511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0AB9-3361-8132-9CE6-175936D41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E0CAA-2F85-EA88-D0C6-CEBD034F1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54483-F389-527B-8746-05422A0E3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245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92B61-31AF-EA6B-0AFC-786C312C5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787D5-B85D-8BA0-1AF3-82068D83B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BA9E26-6F30-C7D1-1CE5-934795545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9FAC8D-EA4B-4F88-5FFC-2B64C69D3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166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DA872-422B-2505-928E-2828DC08FF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E8CAD0-33E8-1D10-A8D2-0B40CB9E5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27AFFD-0DD4-6812-A2FA-27F333441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75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862F2-9B08-2EA6-3733-40061B21D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D0D3-6A36-A351-3C95-205ADCC09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DFAFC-2DA4-5B44-3734-500CCEF4B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223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D821D-41FF-667B-AE9E-D4C1D3BDB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CE08D-85E2-020E-C73D-2A3158DD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40844-8ED8-FC29-72DF-EFCC0240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506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C4FCF-DCE1-E10A-4C3C-8033BDD6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CBA32-0692-EEFD-7771-66EA34C01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5F7571-5210-3D6C-A310-B1F4F535DB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012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37BED-A71B-B672-C76E-65CDA3A0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D88F09-2477-7EB0-A958-C5868D81E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2EE7D5-8DEB-B799-CD33-F99588259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91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6C28-EB95-0FB2-E35A-598584E32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DCFDC5-30A5-FCEC-C900-FB87212E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1678B0-EB77-0135-AA55-8174D35CF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92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7A306-24FA-D9E2-217E-DED522232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0A83F7-EAAE-CCA7-06D0-E8D1760F7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EBEB78-70B3-9C14-5726-C6175CD28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78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771</Words>
  <Application>Microsoft Office PowerPoint</Application>
  <PresentationFormat>Widescreen</PresentationFormat>
  <Paragraphs>117</Paragraphs>
  <Slides>53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Heyda</dc:creator>
  <cp:lastModifiedBy>Matt Heyda</cp:lastModifiedBy>
  <cp:revision>33</cp:revision>
  <dcterms:created xsi:type="dcterms:W3CDTF">2024-03-11T21:10:33Z</dcterms:created>
  <dcterms:modified xsi:type="dcterms:W3CDTF">2024-03-22T17:59:00Z</dcterms:modified>
</cp:coreProperties>
</file>